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1" r:id="rId4"/>
    <p:sldId id="258" r:id="rId5"/>
    <p:sldId id="257" r:id="rId6"/>
    <p:sldId id="262" r:id="rId7"/>
    <p:sldId id="265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3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ee210546.aspx" TargetMode="External"/><Relationship Id="rId2" Type="http://schemas.openxmlformats.org/officeDocument/2006/relationships/hyperlink" Target="https://msdn.microsoft.com/en-us/library/hh272687(v=vs.103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hh550080(v=vs.103)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sonkassay.com/" TargetMode="External"/><Relationship Id="rId2" Type="http://schemas.openxmlformats.org/officeDocument/2006/relationships/hyperlink" Target="mailto:jkassay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hh272686(v=vs.103)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mt204009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Projects </a:t>
            </a:r>
            <a:r>
              <a:rPr lang="en-US" dirty="0"/>
              <a:t>in Visual Studio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Improving Reliability </a:t>
            </a:r>
            <a:r>
              <a:rPr lang="en-US" dirty="0"/>
              <a:t>&amp; </a:t>
            </a:r>
            <a:r>
              <a:rPr lang="en-US" dirty="0" smtClean="0"/>
              <a:t>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8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solution, Import -&gt; Database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194" y="2566132"/>
            <a:ext cx="3924667" cy="334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7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614" y="2698114"/>
            <a:ext cx="3264755" cy="280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3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experience is that I have to add a reference to the Master database</a:t>
            </a:r>
          </a:p>
          <a:p>
            <a:r>
              <a:rPr lang="en-US" dirty="0" smtClean="0"/>
              <a:t>Right-click solution -&gt; Add -&gt; Database Reference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763" y="2952262"/>
            <a:ext cx="4340592" cy="30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3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actually use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SQL Server -&gt; New Schema Comparison</a:t>
            </a:r>
          </a:p>
          <a:p>
            <a:r>
              <a:rPr lang="en-US" dirty="0" smtClean="0"/>
              <a:t>Select the database as the source</a:t>
            </a:r>
          </a:p>
          <a:p>
            <a:r>
              <a:rPr lang="en-US" dirty="0" smtClean="0"/>
              <a:t>Select the project as the target</a:t>
            </a:r>
          </a:p>
          <a:p>
            <a:r>
              <a:rPr lang="en-US" dirty="0" smtClean="0"/>
              <a:t>Click on compare</a:t>
            </a:r>
          </a:p>
          <a:p>
            <a:r>
              <a:rPr lang="en-US" dirty="0" smtClean="0"/>
              <a:t>If there are differences you can right-click to Include/Exclude as needed</a:t>
            </a:r>
          </a:p>
          <a:p>
            <a:r>
              <a:rPr lang="en-US" dirty="0" smtClean="0"/>
              <a:t>If you want, Click the Update button to update your project</a:t>
            </a:r>
          </a:p>
          <a:p>
            <a:r>
              <a:rPr lang="en-US" dirty="0" smtClean="0"/>
              <a:t>Schema comparisons can be saved and added to the project</a:t>
            </a:r>
          </a:p>
          <a:p>
            <a:r>
              <a:rPr lang="en-US" dirty="0" smtClean="0"/>
              <a:t>In this way you can keep your project updated to the latest version of development</a:t>
            </a:r>
          </a:p>
          <a:p>
            <a:r>
              <a:rPr lang="en-US" dirty="0" smtClean="0"/>
              <a:t>Don’t forget to rebuild whenever you update!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2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something slightly more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using schema compare to migrate database changes?</a:t>
            </a:r>
          </a:p>
          <a:p>
            <a:r>
              <a:rPr lang="en-US" dirty="0" smtClean="0"/>
              <a:t>You can set the source to either your development database or the project </a:t>
            </a:r>
          </a:p>
          <a:p>
            <a:r>
              <a:rPr lang="en-US" dirty="0" smtClean="0"/>
              <a:t>You set the target to your staging/QA/team database</a:t>
            </a:r>
          </a:p>
          <a:p>
            <a:r>
              <a:rPr lang="en-US" dirty="0" smtClean="0"/>
              <a:t>You can easily apply all of these changes just by clicking on the Update button</a:t>
            </a:r>
          </a:p>
          <a:p>
            <a:r>
              <a:rPr lang="en-US" dirty="0" smtClean="0"/>
              <a:t>Click on the script icon to generate a script</a:t>
            </a:r>
          </a:p>
          <a:p>
            <a:r>
              <a:rPr lang="en-US" dirty="0" smtClean="0"/>
              <a:t>Database changes are migrated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8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741189"/>
            <a:ext cx="8596312" cy="272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8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useful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SQL Server -&gt; New Data Comparison</a:t>
            </a:r>
          </a:p>
          <a:p>
            <a:r>
              <a:rPr lang="en-US" dirty="0" smtClean="0"/>
              <a:t>Choose your target and source databases</a:t>
            </a:r>
          </a:p>
          <a:p>
            <a:r>
              <a:rPr lang="en-US" dirty="0" smtClean="0"/>
              <a:t>Select what type of comparison to run</a:t>
            </a:r>
          </a:p>
          <a:p>
            <a:pPr lvl="1"/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Source only</a:t>
            </a:r>
          </a:p>
          <a:p>
            <a:pPr lvl="1"/>
            <a:r>
              <a:rPr lang="en-US" dirty="0" smtClean="0"/>
              <a:t>Target only</a:t>
            </a:r>
          </a:p>
          <a:p>
            <a:pPr lvl="1"/>
            <a:r>
              <a:rPr lang="en-US" dirty="0" smtClean="0"/>
              <a:t>Identical</a:t>
            </a:r>
          </a:p>
          <a:p>
            <a:r>
              <a:rPr lang="en-US" dirty="0" smtClean="0"/>
              <a:t>I have used this when working with lookup tables and configuration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73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034" y="2160588"/>
            <a:ext cx="698797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6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710865"/>
            <a:ext cx="8596312" cy="278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59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take it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Automation</a:t>
            </a:r>
            <a:endParaRPr lang="en-US" dirty="0" smtClean="0"/>
          </a:p>
          <a:p>
            <a:r>
              <a:rPr lang="en-US" dirty="0" smtClean="0"/>
              <a:t>Deployment scripts</a:t>
            </a:r>
          </a:p>
          <a:p>
            <a:r>
              <a:rPr lang="en-US" dirty="0"/>
              <a:t>Publish </a:t>
            </a:r>
            <a:r>
              <a:rPr lang="en-US" dirty="0">
                <a:hlinkClick r:id="rId2"/>
              </a:rPr>
              <a:t>https://msdn.microsoft.com/en-us/library/hh272687(v=vs.103).aspx</a:t>
            </a:r>
            <a:endParaRPr lang="en-US" dirty="0" smtClean="0"/>
          </a:p>
          <a:p>
            <a:r>
              <a:rPr lang="en-US" dirty="0"/>
              <a:t>DACPAC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msdn.microsoft.com/en-us/library/ee210546.aspx</a:t>
            </a:r>
            <a:endParaRPr lang="en-US" dirty="0" smtClean="0"/>
          </a:p>
          <a:p>
            <a:r>
              <a:rPr lang="en-US" dirty="0"/>
              <a:t>SqlPackage.exe </a:t>
            </a:r>
            <a:r>
              <a:rPr lang="en-US" dirty="0">
                <a:hlinkClick r:id="rId4"/>
              </a:rPr>
              <a:t>https://msdn.microsoft.com/en-us/library/hh550080(v=vs.103).aspx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3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problems are we trying to solve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not Entity Framework?</a:t>
            </a:r>
          </a:p>
          <a:p>
            <a:r>
              <a:rPr lang="en-US" dirty="0" smtClean="0"/>
              <a:t>Benefits of using Database Projects</a:t>
            </a:r>
          </a:p>
          <a:p>
            <a:r>
              <a:rPr lang="en-US" dirty="0" smtClean="0"/>
              <a:t>Prerequisites / Requirements</a:t>
            </a:r>
          </a:p>
          <a:p>
            <a:r>
              <a:rPr lang="en-US" dirty="0" smtClean="0"/>
              <a:t>Database Project Flow</a:t>
            </a:r>
          </a:p>
          <a:p>
            <a:r>
              <a:rPr lang="en-US" dirty="0" smtClean="0"/>
              <a:t>Demo</a:t>
            </a:r>
          </a:p>
          <a:p>
            <a:r>
              <a:rPr lang="en-US" dirty="0"/>
              <a:t>Where to take it next </a:t>
            </a:r>
            <a:endParaRPr lang="en-US" dirty="0" smtClean="0"/>
          </a:p>
          <a:p>
            <a:r>
              <a:rPr lang="en-US" dirty="0" smtClean="0"/>
              <a:t>Acknowledgements </a:t>
            </a:r>
            <a:r>
              <a:rPr lang="en-US" dirty="0" smtClean="0"/>
              <a:t>/ further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4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Acknowledgements/Further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Jason </a:t>
            </a:r>
            <a:r>
              <a:rPr lang="en-US" dirty="0" err="1" smtClean="0">
                <a:solidFill>
                  <a:schemeClr val="accent1"/>
                </a:solidFill>
              </a:rPr>
              <a:t>Kassay</a:t>
            </a:r>
            <a:r>
              <a:rPr lang="en-US" dirty="0" smtClean="0">
                <a:solidFill>
                  <a:schemeClr val="accent1"/>
                </a:solidFill>
              </a:rPr>
              <a:t> / Email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jkassay@gmail.com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/ Twitter</a:t>
            </a:r>
            <a:r>
              <a:rPr lang="en-US" dirty="0">
                <a:solidFill>
                  <a:schemeClr val="accent1"/>
                </a:solidFill>
              </a:rPr>
              <a:t>: @</a:t>
            </a:r>
            <a:r>
              <a:rPr lang="en-US" dirty="0" err="1" smtClean="0">
                <a:solidFill>
                  <a:schemeClr val="accent1"/>
                </a:solidFill>
              </a:rPr>
              <a:t>jasonkassay</a:t>
            </a:r>
            <a:r>
              <a:rPr lang="en-US" dirty="0" smtClean="0">
                <a:solidFill>
                  <a:schemeClr val="accent1"/>
                </a:solidFill>
              </a:rPr>
              <a:t> /Blog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www.JasonKassay.com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Jason was the first person I’d seen use database projects.  His presentation at SQL Saturday hinted at some of the problems that I could solve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SQL </a:t>
            </a:r>
            <a:r>
              <a:rPr lang="en-US" dirty="0">
                <a:solidFill>
                  <a:schemeClr val="accent1"/>
                </a:solidFill>
              </a:rPr>
              <a:t>Server Data Tools (SSDT) </a:t>
            </a:r>
            <a:r>
              <a:rPr lang="en-US" dirty="0">
                <a:solidFill>
                  <a:schemeClr val="accent1"/>
                </a:solidFill>
                <a:hlinkClick r:id="rId4"/>
              </a:rPr>
              <a:t>https://msdn.microsoft.com/en-us/library/hh272686(v=vs.103).aspx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6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problems are we trying to solve?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development code not being promoted into test and production databases</a:t>
            </a:r>
          </a:p>
          <a:p>
            <a:r>
              <a:rPr lang="en-US" dirty="0"/>
              <a:t>Bad development code being promoted into test and production databases</a:t>
            </a:r>
          </a:p>
          <a:p>
            <a:r>
              <a:rPr lang="en-US" dirty="0"/>
              <a:t>Too much effort</a:t>
            </a:r>
          </a:p>
          <a:p>
            <a:r>
              <a:rPr lang="en-US" dirty="0" smtClean="0"/>
              <a:t>Bad schema</a:t>
            </a:r>
          </a:p>
          <a:p>
            <a:pPr lvl="1"/>
            <a:r>
              <a:rPr lang="en-US" dirty="0" smtClean="0"/>
              <a:t>Stored procedures that won’t work</a:t>
            </a:r>
          </a:p>
          <a:p>
            <a:pPr lvl="1"/>
            <a:r>
              <a:rPr lang="en-US" dirty="0" smtClean="0"/>
              <a:t>Logins/schemas that no longer exist but are required</a:t>
            </a:r>
          </a:p>
          <a:p>
            <a:pPr lvl="1"/>
            <a:r>
              <a:rPr lang="en-US" dirty="0" smtClean="0"/>
              <a:t>Schema changes that have broken your database</a:t>
            </a:r>
          </a:p>
          <a:p>
            <a:r>
              <a:rPr lang="en-US" dirty="0" smtClean="0"/>
              <a:t>Configuration data not being promoted</a:t>
            </a:r>
          </a:p>
          <a:p>
            <a:r>
              <a:rPr lang="en-US" dirty="0" smtClean="0"/>
              <a:t>Tables / Schemas / Stored Procedures etc. not in source control</a:t>
            </a:r>
          </a:p>
        </p:txBody>
      </p:sp>
    </p:spTree>
    <p:extLst>
      <p:ext uri="{BB962C8B-B14F-4D97-AF65-F5344CB8AC3E}">
        <p14:creationId xmlns:p14="http://schemas.microsoft.com/office/powerpoint/2010/main" val="912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Entity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systems – database already exists so code-first is not viable</a:t>
            </a:r>
          </a:p>
          <a:p>
            <a:r>
              <a:rPr lang="en-US" dirty="0" smtClean="0"/>
              <a:t>Entity Framework might be difficult / impossible to implement at your site</a:t>
            </a:r>
          </a:p>
          <a:p>
            <a:r>
              <a:rPr lang="en-US" dirty="0" smtClean="0"/>
              <a:t>EF performance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4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Using Database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databases under source </a:t>
            </a:r>
            <a:r>
              <a:rPr lang="en-US" dirty="0" smtClean="0"/>
              <a:t>control</a:t>
            </a:r>
          </a:p>
          <a:p>
            <a:r>
              <a:rPr lang="en-US" dirty="0"/>
              <a:t>Easily migrate from development to testing to production – even automatically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Compare schema and data before publishing</a:t>
            </a:r>
          </a:p>
          <a:p>
            <a:r>
              <a:rPr lang="en-US" dirty="0"/>
              <a:t>Eliminate stupid errors before they happen</a:t>
            </a:r>
          </a:p>
        </p:txBody>
      </p:sp>
    </p:spTree>
    <p:extLst>
      <p:ext uri="{BB962C8B-B14F-4D97-AF65-F5344CB8AC3E}">
        <p14:creationId xmlns:p14="http://schemas.microsoft.com/office/powerpoint/2010/main" val="161591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 /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2012 +</a:t>
            </a:r>
          </a:p>
          <a:p>
            <a:r>
              <a:rPr lang="en-US" dirty="0" smtClean="0"/>
              <a:t>SQL Server Data Tools (SSDT)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https://msdn.microsoft.com/en-us/library/mt204009.aspx</a:t>
            </a:r>
            <a:endParaRPr lang="en-US" dirty="0" smtClean="0"/>
          </a:p>
          <a:p>
            <a:pPr lvl="1"/>
            <a:r>
              <a:rPr lang="en-US" dirty="0"/>
              <a:t>Download required for 2012</a:t>
            </a:r>
          </a:p>
          <a:p>
            <a:pPr lvl="1"/>
            <a:r>
              <a:rPr lang="en-US" dirty="0" smtClean="0"/>
              <a:t>Integrated with VS after 2012</a:t>
            </a:r>
          </a:p>
          <a:p>
            <a:r>
              <a:rPr lang="en-US" dirty="0" smtClean="0"/>
              <a:t>Existing SQL database (hopefully obvious)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2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Project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Copied straight from </a:t>
            </a:r>
            <a:r>
              <a:rPr lang="en-US" dirty="0" smtClean="0"/>
              <a:t>Jason </a:t>
            </a:r>
            <a:r>
              <a:rPr lang="en-US" dirty="0" err="1" smtClean="0"/>
              <a:t>Kassay’s</a:t>
            </a:r>
            <a:r>
              <a:rPr lang="en-US" dirty="0" smtClean="0"/>
              <a:t> </a:t>
            </a:r>
            <a:r>
              <a:rPr lang="en-US" dirty="0" smtClean="0"/>
              <a:t>presentation: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2084"/>
            <a:ext cx="8229600" cy="230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1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2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0351" y="2160588"/>
            <a:ext cx="591133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35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533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Database Projects in Visual Studio</vt:lpstr>
      <vt:lpstr>Overview</vt:lpstr>
      <vt:lpstr>What problems are we trying to solve?</vt:lpstr>
      <vt:lpstr>Why not Entity Framework?</vt:lpstr>
      <vt:lpstr>Benefits of Using Database Projects</vt:lpstr>
      <vt:lpstr>Prerequisites / Requirements</vt:lpstr>
      <vt:lpstr>Database Project Flow</vt:lpstr>
      <vt:lpstr>Demo</vt:lpstr>
      <vt:lpstr>Step 1</vt:lpstr>
      <vt:lpstr>Step 2</vt:lpstr>
      <vt:lpstr>Step 3</vt:lpstr>
      <vt:lpstr>Step 4</vt:lpstr>
      <vt:lpstr>Let’s actually use this</vt:lpstr>
      <vt:lpstr>Let’s do something slightly more useful</vt:lpstr>
      <vt:lpstr>PowerPoint Presentation</vt:lpstr>
      <vt:lpstr>One final useful step</vt:lpstr>
      <vt:lpstr>PowerPoint Presentation</vt:lpstr>
      <vt:lpstr>PowerPoint Presentation</vt:lpstr>
      <vt:lpstr>Where to take it next?</vt:lpstr>
      <vt:lpstr>Acknowledgements/Further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Projects in Visual Studio</dc:title>
  <dc:creator>John Canavan</dc:creator>
  <cp:lastModifiedBy>John Canavan</cp:lastModifiedBy>
  <cp:revision>31</cp:revision>
  <dcterms:created xsi:type="dcterms:W3CDTF">2015-11-02T16:28:49Z</dcterms:created>
  <dcterms:modified xsi:type="dcterms:W3CDTF">2015-11-04T23:23:51Z</dcterms:modified>
</cp:coreProperties>
</file>